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70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6DF0-4EB8-4402-A4C3-E6E91EDB9B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0A69-244A-4698-A26C-9227F049A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273-&#1092;&#1079;.&#1088;&#1092;/zakonodatelstvo/federalnyy-zakon-ot-29-dekabrya-2012-g-no-273-fz-ob-obrazovanii-v-r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андра\Desktop\27f30063-56fe-2b0a-d814-203738f35d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8703"/>
            <a:ext cx="9252520" cy="6953847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00034" y="1600200"/>
            <a:ext cx="7729566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 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Нормативно-правовая основа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аттестации педагогических кадров 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703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8229600" cy="44259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 мая 2006 года № 59-ФЗ «О порядке рассмотрения обращений граждан Российской Федерации» (Собрание законодательства Российской Федерации от 08 мая 2006 года № 19, ст.2060)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27 июля 2010 № 210-ФЗ «Об организации предоставления государственных и муниципальных услуг» («Российская газета», N 168, 30.07.2010)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06 апреля 2011 № 63-Ф3 «Об электронной подписи» («Российская газета», N 75, 08.04.2011)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703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8 августа 2013 г.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 («Собрание законодательства РФ», 19.08.2013, N 33, ст. 4381)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703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3497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В соответствии с частью 2 статьи 46 Федерального закона «Об образовании в Российской Федерации» утверждена номенклатура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организаций:</a:t>
            </a:r>
          </a:p>
          <a:p>
            <a:pPr>
              <a:buNone/>
            </a:pP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должности иных педагогических работников: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Инструктор-методист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Инструктор по труду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Концертмейстер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Логопед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 производственного обучения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Педагог-библиотекарь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Педагог-организатор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Преподаватель-организатор основ безопасности жизнедеятельности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физического воспитания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вожатый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инструктор-методист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методист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педагог дополнительного образования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тренер-преподаватель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Тренер-преподаватель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Учитель-дефектолог</a:t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>
              <a:buNone/>
            </a:pP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703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Должности руководителей: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Директор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Заведующий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Должности заместителей руководителей: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(директора, заведующего)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(директор, заведующий, начальник, управляющий) структурного подразделения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(директора, заведующего, начальника, управляющего) структурного подразделения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(заведующий) учебной (производственной) практики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мастер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703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Ставропольского края от 30 июля 2013 г. № 72-кз «Об образовании» («Ставропольская правда», N 213-214, 02.08.2013)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Ставропольского края от 22 ноября 2013 г. № 428-п «О правилах подачи и рассмотрения жалоб на решение и действия (бездействие) органов исполнительной власти Ставропольского края, предоставляющих государственные услуги, и их должностных лиц, государственных гражданских служащих Ставропольского края» (№ «Ставропольская правда», N 330-331, 07.12.2013)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Ставропольского края от 20 ноября 2013 г. № 421-п «Об утверждении Положения о министерстве образования и молодежной политики Ставропольского края»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703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7 апреля 2014 г. № 276 «Об утверждении Порядка проведения аттестации педагогических работников организаций, осуществляющих образовательную деятельность» (зарегистрирован в Минюсте России от 23 мая 2014 г. № 32408)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26 августа 2010 № 761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образования», зарегистрированный в Министерстве юстиции Российской Федерации 06.10.2010, регистрационный № 18638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05 мая 2008 № 216-н «Об утверждении профессиональных квалификационных групп должностей работников образования» (зарегистрирован Министерством юстиции Российской Федерации от 22.05.2008 г., регистрационный №11731, Бюллетень нормативных актов федеральных органов исполнительной власти, №40, 05.11.2009)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703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Знание и понимание законодательства представляется первоочередным вопросом во многих сферах управления персоналом. Это касается и его оценки, которая должна проводиться в строгом соответствии с существующим законодательством России.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а\Desktop\27f30063-56fe-2b0a-d814-203738f35d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8703"/>
            <a:ext cx="9252520" cy="695384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50545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99FF33"/>
                </a:solidFill>
                <a:latin typeface="Times New Roman" pitchFamily="18" charset="0"/>
              </a:rPr>
              <a:t>    </a:t>
            </a:r>
            <a:r>
              <a:rPr lang="ru-RU" b="1" dirty="0" smtClean="0">
                <a:solidFill>
                  <a:srgbClr val="99FF33"/>
                </a:solidFill>
                <a:latin typeface="Times New Roman" pitchFamily="18" charset="0"/>
              </a:rPr>
              <a:t>	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</a:rPr>
              <a:t>Аттестация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  <a:t>в переводе с латинского – «свидетельство»)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педагогических кадров образовательных учреждений – это процесс, результатом которого является объективное заключение о качестве педагогической деятельности работника.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Аттестация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Трудовому кодексу - это систематическое определение, установление соответствия уровня знаний, квалификации работника занимаемой им должности или должности, на которую он претендует, проводимое в порядке, установленном соответствующим нормативным актом.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а\Desktop\27f30063-56fe-2b0a-d814-203738f35d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8703"/>
            <a:ext cx="9252520" cy="695384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57927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аттестации является определение соответствия уровня профессиональной компетентности педагогических и руководящих работников требованиям к квалификации при присвоении им квалификационных категорий.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задачами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аттестации являются: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стимулирование целенаправленного, непрерывного повышения уровня профессиональной компетентности педагогических и руководящих работников;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педагогическим и руководящим работникам образовательных учреждений возможности повышения уровня оплаты труда.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а\Desktop\27f30063-56fe-2b0a-d814-203738f35d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8703"/>
            <a:ext cx="9252520" cy="69538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связи с приказом Министерства образования и молодёжной политики Ставропольского края  </a:t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09 февраля 2015 года № 131-пр утратили силу приказы министерства образования</a:t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Ставропольского края: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29 августа 2012 года № 790-пр «Об утверждении административного регламента предоставления министерством образования Ставропольского края государственной услуги «Организация и проведение аттестации педагогических и руководящих работников государственных образовательных учреждений Ставропольского края и муниципальных образовательных учреждений, расположенных на территории Ставропольского края»;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12 ноября 2012 года № 1073-пр «О внесении изменений в приказ министерства образования Ставропольского края от 29 августа 2012 года № 790-пр»;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08 октября 2013 года № 929-пр «О внесении изменений в приказ министерства образования Ставропольского края от 29 августа 2012 года № 790-пр»;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30 декабря 2013 года № 1387-пр «О внесении изменений в Административный регламент предоставления министерством образования Ставропольского края государственной услуги «Организация и проведение аттестации педагогических работников и руководителей государственных образовательных организаций Ставропольского края, педагогических работников муниципальных и частных образовательных организаций, расположенных на территории Ставропольского края», утвержденный приказом министерства образования и молодежной политики Ставропольского края от 29 августа 2012 года № 790-пр и  в соответствии с решением коллегии министерства образования и молодежной политики  Ставропольского края от 11 декабря 2013 года № 4 «О состоянии и перспективах работы с педагогическими кадрами в условиях модернизации образования».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а\Desktop\27f30063-56fe-2b0a-d814-203738f35d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8703"/>
            <a:ext cx="9252520" cy="695384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476250"/>
            <a:ext cx="7872442" cy="56499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услуга «Организация и проведение аттестации педагогических работников и руководителей государственных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 Ставропольского края, педагогических работников муниципальных и частных образовательных организаций, расположенных на территории Ставропольского края» предоставляется в соответствии с нормативными правовыми актами.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4990"/>
            <a:ext cx="9252520" cy="69703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800200"/>
          </a:xfrm>
        </p:spPr>
        <p:txBody>
          <a:bodyPr>
            <a:normAutofit/>
          </a:bodyPr>
          <a:lstStyle/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ександра\Desktop\9785944559166-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908" y="1844824"/>
            <a:ext cx="2603446" cy="3888432"/>
          </a:xfrm>
          <a:prstGeom prst="rect">
            <a:avLst/>
          </a:prstGeom>
          <a:noFill/>
        </p:spPr>
      </p:pic>
      <p:pic>
        <p:nvPicPr>
          <p:cNvPr id="1028" name="Picture 4" descr="C:\Users\Александра\Desktop\25446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844824"/>
            <a:ext cx="2664296" cy="4369445"/>
          </a:xfrm>
          <a:prstGeom prst="rect">
            <a:avLst/>
          </a:prstGeom>
          <a:noFill/>
        </p:spPr>
      </p:pic>
      <p:pic>
        <p:nvPicPr>
          <p:cNvPr id="1029" name="Picture 5" descr="C:\Users\Александра\Desktop\172-02-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916831"/>
            <a:ext cx="2520280" cy="3792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970374"/>
          </a:xfrm>
          <a:prstGeom prst="rect">
            <a:avLst/>
          </a:prstGeom>
          <a:noFill/>
        </p:spPr>
      </p:pic>
      <p:pic>
        <p:nvPicPr>
          <p:cNvPr id="9" name="Picture 3" descr="C:\Users\Александра\Desktop\332855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643183"/>
            <a:ext cx="2328860" cy="392909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67544" y="170080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года № 273-Ф3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4990"/>
            <a:ext cx="9252520" cy="6970374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628775"/>
            <a:ext cx="8229600" cy="475297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В Федеральном законе от 29 декабря 2012 года № 273-Ф3 «Об образовании в Российской Федерации», вступившем в силу с 01.09.2013 года в статье 49 прописано: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1. Аттестация педагогических работников проводится 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(за исключением педагогических работников из числа профессорско-преподавательского состава) в целях установления квалификационной категории.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2. 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основе оценки их профессиональной деятельности аттестационными комиссиями, самостоятельно формируемыми организациями, осуществляющими образовательную деятельность.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3. Проведение аттестации в целях установления квалификационной категории педагогических работников организаций, осуществляющих образовательную деятельность и находящихся в ведении федеральных органов исполнительной власти, осуществляется аттестационными комиссиями, формируемыми федеральными органами исполнительной власти, в ведении которых эти организации находятся, а в отношении педагогических работников организаций, осуществляющих образовательную деятельность и находящихся в ведении субъекта Российской Федерации, педагогических работников муниципальных и частных организаций, осуществляющих образовательную деятельность, проведение данной аттестации осуществляется аттестационными комиссиями, формируемыми уполномоченными органами государственной власти субъектов Российской Федерации.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4. Порядок проведения аттестации педагогических работников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Александра\Desktop\6284b836-0937-a2b5-80d0-a16b1fded2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4990"/>
            <a:ext cx="9252520" cy="69703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Новшества в Федеральном законе 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29 декабря 2012 года № 273-Ф3 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1. Прохождение аттестации педагогом в целях подтверждения соответствия занимаемой должности отнесено к обязанностям педагога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п. 8 ч. 1 ст. 48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Федерального закона № 273-ФЗ). Отмечается, что отказ работника от исполнения установленных законом обязанностей является нарушением дисциплины труда.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2. При прохождении педагогическими работниками аттестации учитывается неисполнение или ненадлежащее исполнение ими установленных законом обязанностей, вне зависимости от вида аттестации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ч. 4 статьи 48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Федерального закона № 273-ФЗ).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3. Аттестации подлежат все педагоги организаций, осуществляющих образовательную деятельность, в том числе педагоги, работающие у индивидуальных предпринимателей, так как последние приравниваются к таким организациям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п. 20 ст.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Федерального закона № 273-ФЗ).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4.Федеральный закон № 273-ФЗ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ч. 4 ст. 51)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оговаривает вопросы аттестации руководителей государственных и муниципальных образовательных организаций. Кандидаты на должность руководителя государственной или муниципальной образовательной организации и ее руководитель (за отдельным исключением) проходят обязательную аттестацию, порядок и сроки которой устанавливаются учредителями этих организаций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ч. 4 ст. 51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Федерального закона № 273-ФЗ).  Остальные работники организаций, осуществляющих образовательную деятельность, в том числе заместители руководителей, проходят аттестацию по общим правилам трудового законодательства.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1008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В связи с приказом Министерства образования и молодёжной политики Ставропольского края   от 09 февраля 2015 года № 131-пр утратили силу приказы министерства образования Ставропольского края: </vt:lpstr>
      <vt:lpstr>Слайд 5</vt:lpstr>
      <vt:lpstr>Слайд 6</vt:lpstr>
      <vt:lpstr>Слайд 7</vt:lpstr>
      <vt:lpstr>Слайд 8</vt:lpstr>
      <vt:lpstr>Новшества в Федеральном законе  от 29 декабря 2012 года № 273-Ф3  «Об образовании в Российской Федерации»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школа</cp:lastModifiedBy>
  <cp:revision>53</cp:revision>
  <dcterms:created xsi:type="dcterms:W3CDTF">2015-02-22T13:54:11Z</dcterms:created>
  <dcterms:modified xsi:type="dcterms:W3CDTF">2015-02-25T12:32:55Z</dcterms:modified>
</cp:coreProperties>
</file>